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3c0b5411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f3c0b5411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3c0b5411d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3f3c0b5411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52e8d5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3f652e8d5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652e8d58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g3f652e8d58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>
            <a:spLocks noGrp="1"/>
          </p:cNvSpPr>
          <p:nvPr>
            <p:ph type="pic" idx="2"/>
          </p:nvPr>
        </p:nvSpPr>
        <p:spPr>
          <a:xfrm>
            <a:off x="556201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3"/>
          <p:cNvSpPr>
            <a:spLocks noGrp="1"/>
          </p:cNvSpPr>
          <p:nvPr>
            <p:ph type="pic" idx="3"/>
          </p:nvPr>
        </p:nvSpPr>
        <p:spPr>
          <a:xfrm>
            <a:off x="4294011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3"/>
          <p:cNvSpPr>
            <a:spLocks noGrp="1"/>
          </p:cNvSpPr>
          <p:nvPr>
            <p:ph type="pic" idx="4"/>
          </p:nvPr>
        </p:nvSpPr>
        <p:spPr>
          <a:xfrm>
            <a:off x="8031820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3"/>
          <p:cNvSpPr/>
          <p:nvPr/>
        </p:nvSpPr>
        <p:spPr>
          <a:xfrm>
            <a:off x="0" y="4638675"/>
            <a:ext cx="12192000" cy="2219400"/>
          </a:xfrm>
          <a:prstGeom prst="rect">
            <a:avLst/>
          </a:prstGeom>
          <a:solidFill>
            <a:srgbClr val="00B9FF"/>
          </a:solidFill>
          <a:ln w="12700" cap="flat" cmpd="sng">
            <a:solidFill>
              <a:srgbClr val="00B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perello@ocvts.org" TargetMode="External"/><Relationship Id="rId5" Type="http://schemas.openxmlformats.org/officeDocument/2006/relationships/hyperlink" Target="mailto:amywilliams@ocvts.org" TargetMode="External"/><Relationship Id="rId4" Type="http://schemas.openxmlformats.org/officeDocument/2006/relationships/hyperlink" Target="mailto:jkelsey@ocvts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2900" y="15775"/>
            <a:ext cx="5404784" cy="70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/>
        </p:nvSpPr>
        <p:spPr>
          <a:xfrm>
            <a:off x="282300" y="2858450"/>
            <a:ext cx="8650500" cy="39993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Sedge Island Field Trips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out and return the permission forms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into homeroom and leave from school via fieldbus at 7:45am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Return after dismissal to either: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Toms River OCVTS - 3:30pm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MATES - 4:00pm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Groups of 16-18 students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Teachers: Jason Kelsey, Amy Williams, Juliana Perello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Each student will be assigned 1 of the six dates to attend: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 14, Sept 15, Sept 16, Sept 18, Sept 22, or Sept 25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213150" y="1932800"/>
            <a:ext cx="9044100" cy="50406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Sedge Island Packing List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sunscreen &amp; insect repellent (non-aerosol)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refillable water bottle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sunglasses w/ lanyard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 w/ brim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shoes - old sneakers or sandals with strap (something that won’t get pulled off of your feet in the mud)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 pair of shoes (flipflops or crocs are ok)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lightweight pants and shirt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bathing suit, towel (we will have wet and dry activities)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raincoat or wind breaker (NOT a poncho)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of clothes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 lunch and snacks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213150" y="2040100"/>
            <a:ext cx="7152000" cy="4933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Sedge Island Activities </a:t>
            </a:r>
            <a:endParaRPr sz="3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Goal: Learn about Barnegat Bay ecology and conservation through hands-on Education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boat ride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kayaking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clamming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birding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 walks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seining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activities subject to weather conditions and may change as needed</a:t>
            </a: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/>
        </p:nvSpPr>
        <p:spPr>
          <a:xfrm>
            <a:off x="213150" y="4518200"/>
            <a:ext cx="7152000" cy="2455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  </a:t>
            </a:r>
            <a:endParaRPr sz="3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specifics will be provided during the Marine Biology Class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Jason Kelsey - MATES Science Instructor/Research Advisor; </a:t>
            </a:r>
            <a:r>
              <a:rPr lang="en-US" sz="12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jkelsey@ocvts.org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Amy Williams - MATES Science Instructor/Research Advisor; </a:t>
            </a:r>
            <a:r>
              <a:rPr lang="en-US" sz="12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amywilliams@ocvts.org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Juliana Perello - MATES Marine Biology Instructor; </a:t>
            </a:r>
            <a:r>
              <a:rPr lang="en-US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jperello@ocvts.org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Widescreen</PresentationFormat>
  <Paragraphs>38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Wnek, John</dc:creator>
  <cp:lastModifiedBy>Wnek, John</cp:lastModifiedBy>
  <cp:revision>1</cp:revision>
  <dcterms:modified xsi:type="dcterms:W3CDTF">2026-08-20T17:55:42Z</dcterms:modified>
</cp:coreProperties>
</file>